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5D"/>
    <a:srgbClr val="171F4E"/>
    <a:srgbClr val="161E4D"/>
    <a:srgbClr val="050F2A"/>
    <a:srgbClr val="0205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st_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7167220-70A4-602E-2A0F-826E89B4F495}"/>
              </a:ext>
            </a:extLst>
          </p:cNvPr>
          <p:cNvSpPr txBox="1"/>
          <p:nvPr/>
        </p:nvSpPr>
        <p:spPr>
          <a:xfrm>
            <a:off x="399589" y="319285"/>
            <a:ext cx="9025935" cy="5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n-GB" sz="1800" b="1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ADM2025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 INTERNATIONAL CONFERENCE 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n-GB" sz="1800" dirty="0">
                <a:solidFill>
                  <a:schemeClr val="bg1"/>
                </a:solidFill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Genova, 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3</a:t>
            </a:r>
            <a:r>
              <a:rPr lang="en-GB" sz="1800" baseline="300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rd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-5</a:t>
            </a:r>
            <a:r>
              <a:rPr lang="en-GB" sz="1800" baseline="300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th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 September </a:t>
            </a:r>
            <a:r>
              <a:rPr lang="en-GB" sz="1800" dirty="0">
                <a:solidFill>
                  <a:schemeClr val="bg1"/>
                </a:solidFill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2025</a:t>
            </a: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 descr="Immagine che contiene testo, simbolo, Carattere, logo&#10;&#10;Descrizione generata automaticamente">
            <a:extLst>
              <a:ext uri="{FF2B5EF4-FFF2-40B4-BE49-F238E27FC236}">
                <a16:creationId xmlns:a16="http://schemas.microsoft.com/office/drawing/2014/main" id="{6F291110-8387-8CFE-3E3D-43CDCF93C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202" y="151053"/>
            <a:ext cx="1078209" cy="925088"/>
          </a:xfrm>
          <a:prstGeom prst="rect">
            <a:avLst/>
          </a:prstGeom>
        </p:spPr>
      </p:pic>
      <p:sp>
        <p:nvSpPr>
          <p:cNvPr id="9" name="Titolo 20">
            <a:extLst>
              <a:ext uri="{FF2B5EF4-FFF2-40B4-BE49-F238E27FC236}">
                <a16:creationId xmlns:a16="http://schemas.microsoft.com/office/drawing/2014/main" id="{24FD32AE-877E-6482-651D-FF45476F3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273" y="2257729"/>
            <a:ext cx="10350927" cy="1550104"/>
          </a:xfrm>
          <a:prstGeom prst="rect">
            <a:avLst/>
          </a:prstGeom>
        </p:spPr>
        <p:txBody>
          <a:bodyPr anchor="t"/>
          <a:lstStyle>
            <a:lvl1pPr marL="0" algn="l" defTabSz="914400" rtl="0" eaLnBrk="1" latinLnBrk="0" hangingPunct="1">
              <a:lnSpc>
                <a:spcPts val="3900"/>
              </a:lnSpc>
              <a:defRPr lang="en-GB" sz="2600" kern="12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10" name="Segnaposto testo 22">
            <a:extLst>
              <a:ext uri="{FF2B5EF4-FFF2-40B4-BE49-F238E27FC236}">
                <a16:creationId xmlns:a16="http://schemas.microsoft.com/office/drawing/2014/main" id="{B3ED53AC-455C-AB69-D5B8-CCE8255A9A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8989" y="3982691"/>
            <a:ext cx="8956800" cy="39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2000" i="1" kern="1200" noProof="0" dirty="0">
                <a:solidFill>
                  <a:schemeClr val="bg1"/>
                </a:solidFill>
                <a:latin typeface="Montserrat 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"/>
                <a:ea typeface="+mn-ea"/>
                <a:cs typeface="+mn-cs"/>
              </a:rPr>
              <a:t>Author, Author, Author, Author, Author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11" name="Segnaposto testo 24">
            <a:extLst>
              <a:ext uri="{FF2B5EF4-FFF2-40B4-BE49-F238E27FC236}">
                <a16:creationId xmlns:a16="http://schemas.microsoft.com/office/drawing/2014/main" id="{09B381F8-08EF-28D8-8081-8E6453B190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8990" y="4392326"/>
            <a:ext cx="8956800" cy="33855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buNone/>
              <a:defRPr lang="it-IT" sz="1600" i="1" kern="1200" dirty="0" smtClean="0">
                <a:solidFill>
                  <a:schemeClr val="bg1"/>
                </a:solidFill>
                <a:latin typeface="Montserrat "/>
                <a:ea typeface="+mn-ea"/>
                <a:cs typeface="+mn-cs"/>
              </a:defRPr>
            </a:lvl1pPr>
          </a:lstStyle>
          <a:p>
            <a:pPr lvl="0"/>
            <a:r>
              <a:rPr lang="en-GB" noProof="0"/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83831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C97898-67A1-206B-55EB-0BFA4296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1373" y="1222048"/>
            <a:ext cx="4983419" cy="46917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Segnaposto testo 29">
            <a:extLst>
              <a:ext uri="{FF2B5EF4-FFF2-40B4-BE49-F238E27FC236}">
                <a16:creationId xmlns:a16="http://schemas.microsoft.com/office/drawing/2014/main" id="{0A469B75-D14D-2957-43C2-616792696D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08" y="1222048"/>
            <a:ext cx="5900400" cy="4691798"/>
          </a:xfrm>
          <a:prstGeom prst="rect">
            <a:avLst/>
          </a:prstGeom>
        </p:spPr>
        <p:txBody>
          <a:bodyPr/>
          <a:lstStyle>
            <a:lvl1pPr>
              <a:lnSpc>
                <a:spcPts val="2700"/>
              </a:lnSpc>
              <a:defRPr sz="1800">
                <a:latin typeface="Montserrat "/>
              </a:defRPr>
            </a:lvl1pPr>
            <a:lvl2pPr>
              <a:lnSpc>
                <a:spcPts val="2700"/>
              </a:lnSpc>
              <a:defRPr sz="1800">
                <a:latin typeface="Montserrat "/>
              </a:defRPr>
            </a:lvl2pPr>
            <a:lvl3pPr>
              <a:lnSpc>
                <a:spcPts val="2700"/>
              </a:lnSpc>
              <a:defRPr sz="1800">
                <a:latin typeface="Montserrat "/>
              </a:defRPr>
            </a:lvl3pPr>
            <a:lvl4pPr>
              <a:lnSpc>
                <a:spcPts val="2700"/>
              </a:lnSpc>
              <a:defRPr sz="1800">
                <a:latin typeface="Montserrat "/>
              </a:defRPr>
            </a:lvl4pPr>
            <a:lvl5pPr marL="1828800" indent="0">
              <a:lnSpc>
                <a:spcPts val="2700"/>
              </a:lnSpc>
              <a:buNone/>
              <a:defRPr sz="1800">
                <a:latin typeface="Montserrat 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72BABC5A-3BC2-0CCD-84B5-D746A0D46F32}"/>
              </a:ext>
            </a:extLst>
          </p:cNvPr>
          <p:cNvGrpSpPr/>
          <p:nvPr/>
        </p:nvGrpSpPr>
        <p:grpSpPr>
          <a:xfrm>
            <a:off x="1" y="6077936"/>
            <a:ext cx="12191999" cy="720000"/>
            <a:chOff x="0" y="3283104"/>
            <a:chExt cx="12191999" cy="720000"/>
          </a:xfrm>
          <a:blipFill>
            <a:blip r:embed="rId2"/>
            <a:stretch>
              <a:fillRect/>
            </a:stretch>
          </a:blipFill>
        </p:grpSpPr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3E8FCC82-E79E-D6F3-0823-9842D78A3A0F}"/>
                </a:ext>
              </a:extLst>
            </p:cNvPr>
            <p:cNvSpPr txBox="1"/>
            <p:nvPr userDrawn="1"/>
          </p:nvSpPr>
          <p:spPr>
            <a:xfrm>
              <a:off x="0" y="3457252"/>
              <a:ext cx="12191999" cy="371705"/>
            </a:xfrm>
            <a:prstGeom prst="rect">
              <a:avLst/>
            </a:prstGeom>
            <a:gradFill flip="none" rotWithShape="1">
              <a:gsLst>
                <a:gs pos="0">
                  <a:srgbClr val="171F4E">
                    <a:alpha val="90000"/>
                  </a:srgbClr>
                </a:gs>
                <a:gs pos="50000">
                  <a:srgbClr val="161E4D">
                    <a:alpha val="95000"/>
                  </a:srgbClr>
                </a:gs>
                <a:gs pos="100000">
                  <a:srgbClr val="02051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square" rtlCol="0">
              <a:spAutoFit/>
            </a:bodyPr>
            <a:lstStyle/>
            <a:p>
              <a:pPr defTabSz="540000">
                <a:lnSpc>
                  <a:spcPct val="107000"/>
                </a:lnSpc>
                <a:spcAft>
                  <a:spcPts val="800"/>
                </a:spcAft>
                <a:tabLst>
                  <a:tab pos="540000" algn="l"/>
                </a:tabLst>
              </a:pPr>
              <a:r>
                <a:rPr lang="en-GB" sz="1800" dirty="0">
                  <a:solidFill>
                    <a:schemeClr val="bg1"/>
                  </a:solidFill>
                  <a:latin typeface="Montserrat Black" panose="00000A00000000000000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	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Montserrat Black" panose="00000A00000000000000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ADM2025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Montserrat "/>
                  <a:ea typeface="Aptos" panose="020B0004020202020204" pitchFamily="34" charset="0"/>
                  <a:cs typeface="Arial" panose="020B0604020202020204" pitchFamily="34" charset="0"/>
                </a:rPr>
                <a:t> INTERNATIONAL CONFERENCE – 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sz="1800" baseline="300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rd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-5</a:t>
              </a:r>
              <a:r>
                <a:rPr lang="en-GB" sz="1800" baseline="300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th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 September, GENOVA                                             </a:t>
              </a:r>
            </a:p>
          </p:txBody>
        </p:sp>
        <p:sp>
          <p:nvSpPr>
            <p:cNvPr id="19" name="Ovale 18">
              <a:extLst>
                <a:ext uri="{FF2B5EF4-FFF2-40B4-BE49-F238E27FC236}">
                  <a16:creationId xmlns:a16="http://schemas.microsoft.com/office/drawing/2014/main" id="{3912196A-9843-5BA1-5647-AF35FE0DBED0}"/>
                </a:ext>
              </a:extLst>
            </p:cNvPr>
            <p:cNvSpPr/>
            <p:nvPr userDrawn="1"/>
          </p:nvSpPr>
          <p:spPr>
            <a:xfrm>
              <a:off x="10814313" y="3283104"/>
              <a:ext cx="720000" cy="720000"/>
            </a:xfrm>
            <a:prstGeom prst="ellipse">
              <a:avLst/>
            </a:prstGeom>
            <a:solidFill>
              <a:srgbClr val="2B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0" name="Immagine 19" descr="Immagine che contiene testo, simbolo, Carattere, logo&#10;&#10;Descrizione generata automaticamente">
            <a:extLst>
              <a:ext uri="{FF2B5EF4-FFF2-40B4-BE49-F238E27FC236}">
                <a16:creationId xmlns:a16="http://schemas.microsoft.com/office/drawing/2014/main" id="{D1CEABA4-1703-1E16-B871-F8BA6BC8C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763" y="6160778"/>
            <a:ext cx="566441" cy="486000"/>
          </a:xfrm>
          <a:prstGeom prst="rect">
            <a:avLst/>
          </a:prstGeom>
        </p:spPr>
      </p:pic>
      <p:sp>
        <p:nvSpPr>
          <p:cNvPr id="15" name="Segnaposto numero diapositiva 4">
            <a:extLst>
              <a:ext uri="{FF2B5EF4-FFF2-40B4-BE49-F238E27FC236}">
                <a16:creationId xmlns:a16="http://schemas.microsoft.com/office/drawing/2014/main" id="{ED67C7F1-8BAF-AA7F-6B8E-47BFBD652E02}"/>
              </a:ext>
            </a:extLst>
          </p:cNvPr>
          <p:cNvSpPr txBox="1">
            <a:spLocks/>
          </p:cNvSpPr>
          <p:nvPr userDrawn="1"/>
        </p:nvSpPr>
        <p:spPr>
          <a:xfrm>
            <a:off x="9373918" y="62553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078013-246A-407D-8C9E-955E11A115EE}" type="slidenum">
              <a:rPr lang="it-IT" sz="1800" smtClean="0"/>
              <a:pPr/>
              <a:t>‹#›</a:t>
            </a:fld>
            <a:endParaRPr lang="it-IT" sz="18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C4924EC-8BC1-FE20-E033-D6D69C9BE4FF}"/>
              </a:ext>
            </a:extLst>
          </p:cNvPr>
          <p:cNvSpPr txBox="1"/>
          <p:nvPr userDrawn="1"/>
        </p:nvSpPr>
        <p:spPr>
          <a:xfrm>
            <a:off x="0" y="113150"/>
            <a:ext cx="12191999" cy="770660"/>
          </a:xfrm>
          <a:prstGeom prst="rect">
            <a:avLst/>
          </a:prstGeom>
          <a:gradFill flip="none" rotWithShape="1">
            <a:gsLst>
              <a:gs pos="0">
                <a:srgbClr val="171F4E">
                  <a:alpha val="90000"/>
                </a:srgbClr>
              </a:gs>
              <a:gs pos="50000">
                <a:srgbClr val="050F2A">
                  <a:alpha val="95000"/>
                </a:srgbClr>
              </a:gs>
              <a:gs pos="100000">
                <a:srgbClr val="020514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defTabSz="540000">
              <a:lnSpc>
                <a:spcPct val="107000"/>
              </a:lnSpc>
              <a:spcAft>
                <a:spcPts val="800"/>
              </a:spcAft>
              <a:tabLst>
                <a:tab pos="540000" algn="l"/>
              </a:tabLst>
            </a:pP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defTabSz="540000">
              <a:lnSpc>
                <a:spcPct val="107000"/>
              </a:lnSpc>
              <a:spcAft>
                <a:spcPts val="800"/>
              </a:spcAft>
              <a:tabLst>
                <a:tab pos="540000" algn="l"/>
              </a:tabLst>
            </a:pP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655C8F-34B8-7B4E-5221-A6E9913C0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1" y="280025"/>
            <a:ext cx="11377291" cy="54954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it-IT" noProof="0" dirty="0"/>
              <a:t>Fare clic per modificare lo stile del titolo dello schema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01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F43AAF9-8A1C-122E-8BF5-4632E1D72327}"/>
              </a:ext>
            </a:extLst>
          </p:cNvPr>
          <p:cNvSpPr txBox="1"/>
          <p:nvPr userDrawn="1"/>
        </p:nvSpPr>
        <p:spPr>
          <a:xfrm>
            <a:off x="0" y="113150"/>
            <a:ext cx="12191999" cy="770660"/>
          </a:xfrm>
          <a:prstGeom prst="rect">
            <a:avLst/>
          </a:prstGeom>
          <a:gradFill flip="none" rotWithShape="1">
            <a:gsLst>
              <a:gs pos="0">
                <a:srgbClr val="171F4E">
                  <a:alpha val="90000"/>
                </a:srgbClr>
              </a:gs>
              <a:gs pos="50000">
                <a:srgbClr val="050F2A">
                  <a:alpha val="95000"/>
                </a:srgbClr>
              </a:gs>
              <a:gs pos="100000">
                <a:srgbClr val="020514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defTabSz="540000">
              <a:lnSpc>
                <a:spcPct val="107000"/>
              </a:lnSpc>
              <a:spcAft>
                <a:spcPts val="800"/>
              </a:spcAft>
              <a:tabLst>
                <a:tab pos="540000" algn="l"/>
              </a:tabLst>
            </a:pP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defTabSz="540000">
              <a:lnSpc>
                <a:spcPct val="107000"/>
              </a:lnSpc>
              <a:spcAft>
                <a:spcPts val="800"/>
              </a:spcAft>
              <a:tabLst>
                <a:tab pos="540000" algn="l"/>
              </a:tabLst>
            </a:pP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magine 13" descr="Immagine che contiene testo, simbolo, Carattere, logo&#10;&#10;Descrizione generata automaticamente">
            <a:extLst>
              <a:ext uri="{FF2B5EF4-FFF2-40B4-BE49-F238E27FC236}">
                <a16:creationId xmlns:a16="http://schemas.microsoft.com/office/drawing/2014/main" id="{E1383DC5-5141-B96A-D8DC-8E97B2D52C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763" y="6160778"/>
            <a:ext cx="566441" cy="486000"/>
          </a:xfrm>
          <a:prstGeom prst="rect">
            <a:avLst/>
          </a:prstGeom>
        </p:spPr>
      </p:pic>
      <p:sp>
        <p:nvSpPr>
          <p:cNvPr id="16" name="Segnaposto numero diapositiva 4">
            <a:extLst>
              <a:ext uri="{FF2B5EF4-FFF2-40B4-BE49-F238E27FC236}">
                <a16:creationId xmlns:a16="http://schemas.microsoft.com/office/drawing/2014/main" id="{AB233F45-9C44-A593-225D-52EA76B8D7D7}"/>
              </a:ext>
            </a:extLst>
          </p:cNvPr>
          <p:cNvSpPr txBox="1">
            <a:spLocks/>
          </p:cNvSpPr>
          <p:nvPr userDrawn="1"/>
        </p:nvSpPr>
        <p:spPr>
          <a:xfrm>
            <a:off x="9373918" y="62553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078013-246A-407D-8C9E-955E11A115EE}" type="slidenum">
              <a:rPr lang="it-IT" sz="1800" smtClean="0"/>
              <a:pPr/>
              <a:t>‹#›</a:t>
            </a:fld>
            <a:endParaRPr lang="it-IT" sz="1800" dirty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9C67DDA6-0060-9A8E-2533-2582CB560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1373" y="1222048"/>
            <a:ext cx="4983419" cy="46917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CDAB5020-0549-6693-0671-05F3BD4A2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08" y="1222048"/>
            <a:ext cx="5900400" cy="4691798"/>
          </a:xfrm>
          <a:prstGeom prst="rect">
            <a:avLst/>
          </a:prstGeom>
        </p:spPr>
        <p:txBody>
          <a:bodyPr/>
          <a:lstStyle>
            <a:lvl1pPr>
              <a:lnSpc>
                <a:spcPts val="2700"/>
              </a:lnSpc>
              <a:defRPr sz="1800">
                <a:latin typeface="Montserrat "/>
              </a:defRPr>
            </a:lvl1pPr>
            <a:lvl2pPr>
              <a:lnSpc>
                <a:spcPts val="2700"/>
              </a:lnSpc>
              <a:defRPr sz="1800">
                <a:latin typeface="Montserrat "/>
              </a:defRPr>
            </a:lvl2pPr>
            <a:lvl3pPr>
              <a:lnSpc>
                <a:spcPts val="2700"/>
              </a:lnSpc>
              <a:defRPr sz="1800">
                <a:latin typeface="Montserrat "/>
              </a:defRPr>
            </a:lvl3pPr>
            <a:lvl4pPr>
              <a:lnSpc>
                <a:spcPts val="2700"/>
              </a:lnSpc>
              <a:defRPr sz="1800">
                <a:latin typeface="Montserrat "/>
              </a:defRPr>
            </a:lvl4pPr>
            <a:lvl5pPr marL="1828800" indent="0">
              <a:lnSpc>
                <a:spcPts val="2700"/>
              </a:lnSpc>
              <a:buNone/>
              <a:defRPr sz="1800">
                <a:latin typeface="Montserrat 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20" name="Titolo 1">
            <a:extLst>
              <a:ext uri="{FF2B5EF4-FFF2-40B4-BE49-F238E27FC236}">
                <a16:creationId xmlns:a16="http://schemas.microsoft.com/office/drawing/2014/main" id="{A7A3287F-47D4-FEB3-97B0-BC7D8B12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1" y="280025"/>
            <a:ext cx="11377291" cy="54954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it-IT" noProof="0" dirty="0"/>
              <a:t>Fare clic per modificare lo stile del titolo dello schema</a:t>
            </a:r>
            <a:endParaRPr lang="en-GB" dirty="0"/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CAC93656-C785-6E86-A636-81E5FB7E9F5D}"/>
              </a:ext>
            </a:extLst>
          </p:cNvPr>
          <p:cNvGrpSpPr/>
          <p:nvPr userDrawn="1"/>
        </p:nvGrpSpPr>
        <p:grpSpPr>
          <a:xfrm>
            <a:off x="1" y="6077936"/>
            <a:ext cx="12191999" cy="720000"/>
            <a:chOff x="0" y="3283104"/>
            <a:chExt cx="12191999" cy="720000"/>
          </a:xfrm>
          <a:blipFill>
            <a:blip r:embed="rId4"/>
            <a:stretch>
              <a:fillRect/>
            </a:stretch>
          </a:blipFill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EA8B2882-11CF-93D1-8D13-22E631DD367D}"/>
                </a:ext>
              </a:extLst>
            </p:cNvPr>
            <p:cNvSpPr txBox="1"/>
            <p:nvPr userDrawn="1"/>
          </p:nvSpPr>
          <p:spPr>
            <a:xfrm>
              <a:off x="0" y="3457252"/>
              <a:ext cx="12191999" cy="371705"/>
            </a:xfrm>
            <a:prstGeom prst="rect">
              <a:avLst/>
            </a:prstGeom>
            <a:gradFill flip="none" rotWithShape="1">
              <a:gsLst>
                <a:gs pos="0">
                  <a:srgbClr val="171F4E">
                    <a:alpha val="90000"/>
                  </a:srgbClr>
                </a:gs>
                <a:gs pos="50000">
                  <a:srgbClr val="161E4D">
                    <a:alpha val="95000"/>
                  </a:srgbClr>
                </a:gs>
                <a:gs pos="100000">
                  <a:srgbClr val="02051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square" rtlCol="0">
              <a:spAutoFit/>
            </a:bodyPr>
            <a:lstStyle/>
            <a:p>
              <a:pPr defTabSz="540000">
                <a:lnSpc>
                  <a:spcPct val="107000"/>
                </a:lnSpc>
                <a:spcAft>
                  <a:spcPts val="800"/>
                </a:spcAft>
                <a:tabLst>
                  <a:tab pos="540000" algn="l"/>
                </a:tabLst>
              </a:pPr>
              <a:r>
                <a:rPr lang="en-GB" sz="1800" dirty="0">
                  <a:solidFill>
                    <a:schemeClr val="bg1"/>
                  </a:solidFill>
                  <a:latin typeface="Montserrat Black" panose="00000A00000000000000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	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Montserrat Black" panose="00000A00000000000000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ADM2025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Montserrat "/>
                  <a:ea typeface="Aptos" panose="020B0004020202020204" pitchFamily="34" charset="0"/>
                  <a:cs typeface="Arial" panose="020B0604020202020204" pitchFamily="34" charset="0"/>
                </a:rPr>
                <a:t> INTERNATIONAL CONFERENCE – 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sz="1800" baseline="300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rd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-5</a:t>
              </a:r>
              <a:r>
                <a:rPr lang="en-GB" sz="1800" baseline="300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th</a:t>
              </a:r>
              <a:r>
                <a:rPr lang="en-GB" sz="1800" dirty="0">
                  <a:solidFill>
                    <a:schemeClr val="bg1"/>
                  </a:solidFill>
                  <a:effectLst/>
                  <a:latin typeface=" Montserrat "/>
                  <a:ea typeface="Aptos" panose="020B0004020202020204" pitchFamily="34" charset="0"/>
                  <a:cs typeface="Arial" panose="020B0604020202020204" pitchFamily="34" charset="0"/>
                </a:rPr>
                <a:t> September, GENOVA                                             </a:t>
              </a:r>
            </a:p>
          </p:txBody>
        </p:sp>
        <p:sp>
          <p:nvSpPr>
            <p:cNvPr id="24" name="Ovale 23">
              <a:extLst>
                <a:ext uri="{FF2B5EF4-FFF2-40B4-BE49-F238E27FC236}">
                  <a16:creationId xmlns:a16="http://schemas.microsoft.com/office/drawing/2014/main" id="{EA176080-2FAA-A833-76C4-CA110A344F9B}"/>
                </a:ext>
              </a:extLst>
            </p:cNvPr>
            <p:cNvSpPr/>
            <p:nvPr userDrawn="1"/>
          </p:nvSpPr>
          <p:spPr>
            <a:xfrm>
              <a:off x="10814313" y="3283104"/>
              <a:ext cx="720000" cy="720000"/>
            </a:xfrm>
            <a:prstGeom prst="ellipse">
              <a:avLst/>
            </a:prstGeom>
            <a:solidFill>
              <a:srgbClr val="2B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5" name="Immagine 24" descr="Immagine che contiene testo, simbolo, Carattere, logo&#10;&#10;Descrizione generata automaticamente">
            <a:extLst>
              <a:ext uri="{FF2B5EF4-FFF2-40B4-BE49-F238E27FC236}">
                <a16:creationId xmlns:a16="http://schemas.microsoft.com/office/drawing/2014/main" id="{EE28BC9D-5DB3-0C2C-2E3A-00D94B57EC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763" y="6160778"/>
            <a:ext cx="566441" cy="486000"/>
          </a:xfrm>
          <a:prstGeom prst="rect">
            <a:avLst/>
          </a:prstGeom>
        </p:spPr>
      </p:pic>
      <p:sp>
        <p:nvSpPr>
          <p:cNvPr id="26" name="Segnaposto numero diapositiva 4">
            <a:extLst>
              <a:ext uri="{FF2B5EF4-FFF2-40B4-BE49-F238E27FC236}">
                <a16:creationId xmlns:a16="http://schemas.microsoft.com/office/drawing/2014/main" id="{1D80E29C-8142-7D1F-287C-B7CBFCB3931E}"/>
              </a:ext>
            </a:extLst>
          </p:cNvPr>
          <p:cNvSpPr txBox="1">
            <a:spLocks/>
          </p:cNvSpPr>
          <p:nvPr userDrawn="1"/>
        </p:nvSpPr>
        <p:spPr>
          <a:xfrm>
            <a:off x="9373918" y="62553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078013-246A-407D-8C9E-955E11A115EE}" type="slidenum">
              <a:rPr lang="it-IT" sz="1800" smtClean="0"/>
              <a:pPr/>
              <a:t>‹#›</a:t>
            </a:fld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5115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_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20">
            <a:extLst>
              <a:ext uri="{FF2B5EF4-FFF2-40B4-BE49-F238E27FC236}">
                <a16:creationId xmlns:a16="http://schemas.microsoft.com/office/drawing/2014/main" id="{AB590BD5-8951-B7C4-4FCC-23DFB9B7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273" y="2257729"/>
            <a:ext cx="10350927" cy="1550104"/>
          </a:xfrm>
          <a:prstGeom prst="rect">
            <a:avLst/>
          </a:prstGeom>
        </p:spPr>
        <p:txBody>
          <a:bodyPr anchor="t"/>
          <a:lstStyle>
            <a:lvl1pPr marL="0" algn="l" defTabSz="914400" rtl="0" eaLnBrk="1" latinLnBrk="0" hangingPunct="1">
              <a:lnSpc>
                <a:spcPts val="3900"/>
              </a:lnSpc>
              <a:defRPr lang="en-GB" sz="2600" kern="1200" dirty="0">
                <a:solidFill>
                  <a:schemeClr val="bg1"/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1FCCFE23-A168-AA12-C41E-D170A1D8FB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8989" y="3985146"/>
            <a:ext cx="7444503" cy="39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"/>
                <a:ea typeface="+mn-ea"/>
                <a:cs typeface="+mn-cs"/>
              </a:rPr>
              <a:t>Corresponding Author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25" name="Segnaposto testo 24">
            <a:extLst>
              <a:ext uri="{FF2B5EF4-FFF2-40B4-BE49-F238E27FC236}">
                <a16:creationId xmlns:a16="http://schemas.microsoft.com/office/drawing/2014/main" id="{CE19D7DE-7327-23C7-1C2A-E17FAE0CBF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8989" y="4391604"/>
            <a:ext cx="7444500" cy="3385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buNone/>
              <a:defRPr lang="it-IT" sz="1600" i="1" kern="1200" dirty="0" smtClean="0">
                <a:solidFill>
                  <a:schemeClr val="bg1"/>
                </a:solidFill>
                <a:latin typeface="Montserrat 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Email</a:t>
            </a:r>
          </a:p>
        </p:txBody>
      </p:sp>
      <p:sp>
        <p:nvSpPr>
          <p:cNvPr id="6" name="Segnaposto testo 24">
            <a:extLst>
              <a:ext uri="{FF2B5EF4-FFF2-40B4-BE49-F238E27FC236}">
                <a16:creationId xmlns:a16="http://schemas.microsoft.com/office/drawing/2014/main" id="{92BB6458-8207-5A29-0068-91151C9BD5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8989" y="4740616"/>
            <a:ext cx="7444500" cy="3385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buNone/>
              <a:defRPr lang="it-IT" sz="1600" i="1" kern="1200" dirty="0" smtClean="0">
                <a:solidFill>
                  <a:schemeClr val="bg1"/>
                </a:solidFill>
                <a:latin typeface="Montserrat "/>
                <a:ea typeface="+mn-ea"/>
                <a:cs typeface="+mn-cs"/>
              </a:defRPr>
            </a:lvl1pPr>
          </a:lstStyle>
          <a:p>
            <a:pPr lvl="0"/>
            <a:r>
              <a:rPr lang="en-GB" noProof="0" dirty="0"/>
              <a:t>Affiliation</a:t>
            </a:r>
          </a:p>
        </p:txBody>
      </p:sp>
      <p:pic>
        <p:nvPicPr>
          <p:cNvPr id="3" name="Immagine 2" descr="Immagine che contiene testo, simbolo, Carattere, logo&#10;&#10;Descrizione generata automaticamente">
            <a:extLst>
              <a:ext uri="{FF2B5EF4-FFF2-40B4-BE49-F238E27FC236}">
                <a16:creationId xmlns:a16="http://schemas.microsoft.com/office/drawing/2014/main" id="{0AEFFABB-5508-17CD-56A5-481056D44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202" y="151053"/>
            <a:ext cx="1078209" cy="92508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186AEB-6EFA-396F-49A7-7004F762A227}"/>
              </a:ext>
            </a:extLst>
          </p:cNvPr>
          <p:cNvSpPr txBox="1"/>
          <p:nvPr userDrawn="1"/>
        </p:nvSpPr>
        <p:spPr>
          <a:xfrm>
            <a:off x="399589" y="319285"/>
            <a:ext cx="9025935" cy="5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n-GB" sz="1800" b="1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ADM2025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 INTERNATIONAL CONFERENCE 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n-GB" sz="1800" dirty="0">
                <a:solidFill>
                  <a:schemeClr val="bg1"/>
                </a:solidFill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Genova, 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3</a:t>
            </a:r>
            <a:r>
              <a:rPr lang="en-GB" sz="1800" baseline="300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rd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-5</a:t>
            </a:r>
            <a:r>
              <a:rPr lang="en-GB" sz="1800" baseline="300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th</a:t>
            </a:r>
            <a:r>
              <a:rPr lang="en-GB" sz="1800" dirty="0">
                <a:solidFill>
                  <a:schemeClr val="bg1"/>
                </a:solidFill>
                <a:effectLst/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 September </a:t>
            </a:r>
            <a:r>
              <a:rPr lang="en-GB" sz="1800" dirty="0">
                <a:solidFill>
                  <a:schemeClr val="bg1"/>
                </a:solidFill>
                <a:latin typeface=" Montserrat "/>
                <a:ea typeface="Aptos" panose="020B0004020202020204" pitchFamily="34" charset="0"/>
                <a:cs typeface="Arial" panose="020B0604020202020204" pitchFamily="34" charset="0"/>
              </a:rPr>
              <a:t>2025</a:t>
            </a:r>
            <a:endParaRPr lang="en-GB" sz="1800" dirty="0">
              <a:solidFill>
                <a:schemeClr val="bg1"/>
              </a:solidFill>
              <a:effectLst/>
              <a:latin typeface=" Montserrat 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5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3A50CD4-F3F7-BE1C-BB81-8C5C4563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2DB85A-C3B8-608D-7B19-4AB7E1B18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775BC1-D98F-EC69-28BE-CE5123857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C4B870-0174-4D14-B32B-4E26EA58FB10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D64A84-4F1C-91D9-CBF9-FA143BC5B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6C0F81-B334-499B-C8F9-94507F150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5B937-6353-4058-86DC-84A9927199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01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73B255-5E63-1FE7-82EF-C94317DAA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5AE10B-6EBD-01A4-CD65-408D83CB8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81717A3-07F7-F05C-184C-4A5092E839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20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4F427B-2044-C3D4-EE6E-2CF04D9A3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7A4BC1-A6AC-AB7A-F6E7-59F979BBD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337745-5C1F-31EE-7B4D-FC0C1362B4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25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E6BAA6B-F565-101C-43CB-2A7104273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1" y="280025"/>
            <a:ext cx="11377291" cy="54954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089C515-5969-50E0-CC7D-7E02E1AF3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1373" y="1222048"/>
            <a:ext cx="4983419" cy="4691798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325BC261-6BA5-3339-B153-BB6254C7EA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08" y="1222048"/>
            <a:ext cx="5900400" cy="469179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301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8D4984-9E82-4DF6-71E3-F9F72868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148899-E288-41E1-E460-F69788F3DC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8B2848-AEC3-CAE8-F1B9-AD5FBE4990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B1B322F-40CA-C347-A55D-2F9B350330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177159"/>
      </p:ext>
    </p:extLst>
  </p:cSld>
  <p:clrMapOvr>
    <a:masterClrMapping/>
  </p:clrMapOvr>
</p:sld>
</file>

<file path=ppt/theme/theme1.xml><?xml version="1.0" encoding="utf-8"?>
<a:theme xmlns:a="http://schemas.openxmlformats.org/drawingml/2006/main" name="modello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lo 2" id="{8DB545FC-47CD-4509-92D3-F3716FE28575}" vid="{75EADDB1-C380-4991-A8B7-42C9B8FB8B4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 2</Template>
  <TotalTime>147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 Montserrat </vt:lpstr>
      <vt:lpstr>Aptos</vt:lpstr>
      <vt:lpstr>Aptos Display</vt:lpstr>
      <vt:lpstr>Arial</vt:lpstr>
      <vt:lpstr>Montserrat </vt:lpstr>
      <vt:lpstr>Montserrat Black</vt:lpstr>
      <vt:lpstr>modello 2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MICOL TANTILLO</dc:creator>
  <cp:lastModifiedBy>Mario Baggetta</cp:lastModifiedBy>
  <cp:revision>15</cp:revision>
  <dcterms:created xsi:type="dcterms:W3CDTF">2024-08-22T22:21:44Z</dcterms:created>
  <dcterms:modified xsi:type="dcterms:W3CDTF">2025-08-11T15:31:22Z</dcterms:modified>
</cp:coreProperties>
</file>